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6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6144" autoAdjust="0"/>
  </p:normalViewPr>
  <p:slideViewPr>
    <p:cSldViewPr snapToGrid="0">
      <p:cViewPr varScale="1">
        <p:scale>
          <a:sx n="66" d="100"/>
          <a:sy n="66" d="100"/>
        </p:scale>
        <p:origin x="72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6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21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5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88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6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8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3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1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4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2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9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1570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Line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07080" y="1423828"/>
            <a:ext cx="3596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Used to draw line shape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42" y="1133048"/>
            <a:ext cx="1140920" cy="1140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84" y="1937836"/>
            <a:ext cx="65532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71695" y="757052"/>
            <a:ext cx="3075318" cy="59673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About today…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63086" y="1800102"/>
            <a:ext cx="2870652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Crop, Rotate, Resize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63086" y="2332022"/>
            <a:ext cx="2683927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>
                <a:solidFill>
                  <a:schemeClr val="bg1"/>
                </a:solidFill>
              </a:rPr>
              <a:t>  Basic drawing tools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09431" y="2899878"/>
            <a:ext cx="1709903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Rectangle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89906" y="3311664"/>
            <a:ext cx="2648366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Rounded Rectangle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982416" y="3723450"/>
            <a:ext cx="1300830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Ellipse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211011" y="4143879"/>
            <a:ext cx="1481304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Polygon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12505" y="4564306"/>
            <a:ext cx="1083554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Line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163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Crop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54417" y="1365791"/>
            <a:ext cx="7142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Cut out </a:t>
            </a:r>
            <a:r>
              <a:rPr lang="en-US" sz="2000" dirty="0">
                <a:solidFill>
                  <a:schemeClr val="bg1"/>
                </a:solidFill>
              </a:rPr>
              <a:t>unwanted areas from an image using the Crop tool</a:t>
            </a:r>
          </a:p>
        </p:txBody>
      </p:sp>
      <p:pic>
        <p:nvPicPr>
          <p:cNvPr id="7170" name="Picture 2" descr="Cropping too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293" y="1277035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265" y="1886217"/>
            <a:ext cx="6438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5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6945" y="180476"/>
            <a:ext cx="1964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Rotate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58" y="790307"/>
            <a:ext cx="6245361" cy="6068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234" y="1564104"/>
            <a:ext cx="5094535" cy="47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6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6945" y="180476"/>
            <a:ext cx="1903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Resize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" y="820547"/>
            <a:ext cx="5895473" cy="586017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386083"/>
              </p:ext>
            </p:extLst>
          </p:nvPr>
        </p:nvGraphicFramePr>
        <p:xfrm>
          <a:off x="6335714" y="2746391"/>
          <a:ext cx="5761950" cy="3934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r:id="rId4" imgW="7047360" imgH="4812480" progId="">
                  <p:embed/>
                </p:oleObj>
              </mc:Choice>
              <mc:Fallback>
                <p:oleObj r:id="rId4" imgW="7047360" imgH="4812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5714" y="2746391"/>
                        <a:ext cx="5761950" cy="3934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853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2459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Rectangle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07081" y="1423828"/>
            <a:ext cx="2657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Used to draw rectangle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266" name="Picture 2" descr="Rectangle Tool Icon - Free PNG &amp; SVG 177544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17" y="87143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81" y="1935581"/>
            <a:ext cx="66294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3930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Rounded Rectangle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07080" y="1423828"/>
            <a:ext cx="3596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Used to draw rounded rectangle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290" name="Picture 2" descr="Rounded Rectangle Tool Icons - Free SVG &amp; PNG Rounded Rectangle Tool Images 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59" y="87143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05" y="1947611"/>
            <a:ext cx="66389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2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1915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Ellipse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07080" y="1423828"/>
            <a:ext cx="3596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Used to draw elliptical shape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612" y="1940343"/>
            <a:ext cx="6629400" cy="4733925"/>
          </a:xfrm>
          <a:prstGeom prst="rect">
            <a:avLst/>
          </a:prstGeom>
        </p:spPr>
      </p:pic>
      <p:pic>
        <p:nvPicPr>
          <p:cNvPr id="13314" name="Picture 2" descr="Ellipse Tool Icons - Free SVG &amp; PNG Ellipse Tool Images -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28" y="87143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0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2175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Polygon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07080" y="1423828"/>
            <a:ext cx="35960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Used to draw polygon shape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338" name="Picture 2" descr="Polygon Tool Icon - Free PNG &amp; SVG 177527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96" y="87143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48" y="1937835"/>
            <a:ext cx="65055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302</TotalTime>
  <Words>71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Corbel</vt:lpstr>
      <vt:lpstr>Wingdings</vt:lpstr>
      <vt:lpstr>Wingdings 3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293</cp:revision>
  <dcterms:created xsi:type="dcterms:W3CDTF">2024-06-08T09:17:22Z</dcterms:created>
  <dcterms:modified xsi:type="dcterms:W3CDTF">2024-08-13T06:14:19Z</dcterms:modified>
</cp:coreProperties>
</file>